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356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9706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29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078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953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217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552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3224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752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25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85958-F3D6-4544-91B2-041FCCA9E8AB}" type="datetimeFigureOut">
              <a:rPr lang="en-US" smtClean="0">
                <a:solidFill>
                  <a:prstClr val="black">
                    <a:tint val="75000"/>
                  </a:prstClr>
                </a:solidFill>
                <a:latin typeface="Calibri"/>
              </a:rPr>
              <a:pPr/>
              <a:t>10/29/2016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7764B6D-5A09-5C4B-80EC-B6E9A9502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829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755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8685958-F3D6-4544-91B2-041FCCA9E8AB}" type="datetimeFigureOut">
              <a:rPr lang="en-US" smtClean="0">
                <a:solidFill>
                  <a:prstClr val="black">
                    <a:tint val="75000"/>
                  </a:prstClr>
                </a:solidFill>
              </a:rPr>
              <a:pPr defTabSz="457200"/>
              <a:t>10/29/2016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7764B6D-5A09-5C4B-80EC-B6E9A9502B1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86383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b="1" kern="1200">
          <a:solidFill>
            <a:srgbClr val="FFFFFF"/>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rgbClr val="FFFFFF"/>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rgbClr val="FFFFFF"/>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rgbClr val="FFFFFF"/>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rgbClr val="FFFFFF"/>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rgbClr val="FFFFFF"/>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7599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Give Thanks to God the Father</a:t>
            </a:r>
          </a:p>
        </p:txBody>
      </p:sp>
      <p:sp>
        <p:nvSpPr>
          <p:cNvPr id="3" name="Content Placeholder 2"/>
          <p:cNvSpPr>
            <a:spLocks noGrp="1"/>
          </p:cNvSpPr>
          <p:nvPr>
            <p:ph idx="1"/>
          </p:nvPr>
        </p:nvSpPr>
        <p:spPr/>
        <p:txBody>
          <a:bodyPr>
            <a:normAutofit/>
          </a:bodyPr>
          <a:lstStyle/>
          <a:p>
            <a:pPr marL="0" indent="0">
              <a:spcBef>
                <a:spcPts val="0"/>
              </a:spcBef>
              <a:buNone/>
            </a:pPr>
            <a:r>
              <a:rPr lang="en-US" dirty="0"/>
              <a:t>Because He is our Father</a:t>
            </a:r>
            <a:r>
              <a:rPr lang="is-IS" dirty="0"/>
              <a:t>…</a:t>
            </a:r>
            <a:endParaRPr lang="en-US" dirty="0"/>
          </a:p>
          <a:p>
            <a:pPr marL="0" indent="0" algn="ctr">
              <a:spcBef>
                <a:spcPts val="0"/>
              </a:spcBef>
              <a:buNone/>
            </a:pPr>
            <a:endParaRPr lang="en-US" dirty="0"/>
          </a:p>
          <a:p>
            <a:pPr marL="0" indent="0">
              <a:spcBef>
                <a:spcPts val="0"/>
              </a:spcBef>
              <a:buNone/>
            </a:pPr>
            <a:r>
              <a:rPr lang="en-US" dirty="0"/>
              <a:t>See what kind of love the Father has given to us, that we should be called children of God; and so we are</a:t>
            </a:r>
            <a:r>
              <a:rPr lang="is-IS" dirty="0"/>
              <a:t>… 1 John 3.1</a:t>
            </a:r>
            <a:endParaRPr lang="en-US" dirty="0"/>
          </a:p>
        </p:txBody>
      </p:sp>
    </p:spTree>
    <p:extLst>
      <p:ext uri="{BB962C8B-B14F-4D97-AF65-F5344CB8AC3E}">
        <p14:creationId xmlns:p14="http://schemas.microsoft.com/office/powerpoint/2010/main" val="59929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224" y="327558"/>
            <a:ext cx="6809555" cy="1780581"/>
          </a:xfrm>
        </p:spPr>
        <p:txBody>
          <a:bodyPr>
            <a:noAutofit/>
          </a:bodyPr>
          <a:lstStyle/>
          <a:p>
            <a:r>
              <a:rPr lang="en-US" dirty="0"/>
              <a:t>Give Thanks in the Name of Our Lord Jesus Christ</a:t>
            </a:r>
          </a:p>
        </p:txBody>
      </p:sp>
      <p:sp>
        <p:nvSpPr>
          <p:cNvPr id="3" name="Content Placeholder 2"/>
          <p:cNvSpPr>
            <a:spLocks noGrp="1"/>
          </p:cNvSpPr>
          <p:nvPr>
            <p:ph idx="1"/>
          </p:nvPr>
        </p:nvSpPr>
        <p:spPr>
          <a:xfrm>
            <a:off x="1800883" y="2542972"/>
            <a:ext cx="8590237" cy="3205310"/>
          </a:xfrm>
        </p:spPr>
        <p:txBody>
          <a:bodyPr>
            <a:normAutofit/>
          </a:bodyPr>
          <a:lstStyle/>
          <a:p>
            <a:pPr marL="0" indent="0" algn="ctr">
              <a:spcBef>
                <a:spcPts val="0"/>
              </a:spcBef>
              <a:buNone/>
            </a:pPr>
            <a:r>
              <a:rPr lang="en-US" sz="4000" dirty="0"/>
              <a:t>And whatever you do, in word or deed, do everything in the name of the Lord Jesus, giving thanks to God the Father through him.</a:t>
            </a:r>
          </a:p>
          <a:p>
            <a:pPr marL="0" indent="0" algn="ctr">
              <a:spcBef>
                <a:spcPts val="0"/>
              </a:spcBef>
              <a:buNone/>
            </a:pPr>
            <a:r>
              <a:rPr lang="en-US" dirty="0"/>
              <a:t>Colossians 3.17</a:t>
            </a:r>
          </a:p>
        </p:txBody>
      </p:sp>
    </p:spTree>
    <p:extLst>
      <p:ext uri="{BB962C8B-B14F-4D97-AF65-F5344CB8AC3E}">
        <p14:creationId xmlns:p14="http://schemas.microsoft.com/office/powerpoint/2010/main" val="3313524391"/>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0883" y="2542972"/>
            <a:ext cx="8590237" cy="2406574"/>
          </a:xfrm>
        </p:spPr>
        <p:txBody>
          <a:bodyPr>
            <a:normAutofit/>
          </a:bodyPr>
          <a:lstStyle/>
          <a:p>
            <a:pPr marL="0" indent="0" algn="ctr">
              <a:buNone/>
            </a:pPr>
            <a:r>
              <a:rPr lang="en-US" sz="4400" dirty="0"/>
              <a:t>Why does Paul command this?</a:t>
            </a:r>
          </a:p>
        </p:txBody>
      </p:sp>
    </p:spTree>
    <p:extLst>
      <p:ext uri="{BB962C8B-B14F-4D97-AF65-F5344CB8AC3E}">
        <p14:creationId xmlns:p14="http://schemas.microsoft.com/office/powerpoint/2010/main" val="23832704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7557"/>
            <a:ext cx="8229600" cy="1832960"/>
          </a:xfrm>
        </p:spPr>
        <p:txBody>
          <a:bodyPr>
            <a:noAutofit/>
          </a:bodyPr>
          <a:lstStyle/>
          <a:p>
            <a:r>
              <a:rPr lang="en-US" dirty="0"/>
              <a:t>Ingratitude Toward God is the Height of Ungodliness</a:t>
            </a:r>
          </a:p>
        </p:txBody>
      </p:sp>
      <p:sp>
        <p:nvSpPr>
          <p:cNvPr id="3" name="Content Placeholder 2"/>
          <p:cNvSpPr>
            <a:spLocks noGrp="1"/>
          </p:cNvSpPr>
          <p:nvPr>
            <p:ph idx="1"/>
          </p:nvPr>
        </p:nvSpPr>
        <p:spPr>
          <a:xfrm>
            <a:off x="1981200" y="2278363"/>
            <a:ext cx="8229600" cy="3847801"/>
          </a:xfrm>
        </p:spPr>
        <p:txBody>
          <a:bodyPr>
            <a:normAutofit/>
          </a:bodyPr>
          <a:lstStyle/>
          <a:p>
            <a:pPr marL="0" indent="0" algn="ctr">
              <a:buNone/>
            </a:pPr>
            <a:r>
              <a:rPr lang="en-US" sz="4400" dirty="0"/>
              <a:t>Surely the righteous shall give thanks to your name; the upright shall dwell in your presence.</a:t>
            </a:r>
          </a:p>
          <a:p>
            <a:pPr marL="0" indent="0" algn="ctr">
              <a:buNone/>
            </a:pPr>
            <a:r>
              <a:rPr lang="en-US" dirty="0"/>
              <a:t>Psalm 140.13 cf. Rom. 1.20-21</a:t>
            </a:r>
          </a:p>
        </p:txBody>
      </p:sp>
    </p:spTree>
    <p:extLst>
      <p:ext uri="{BB962C8B-B14F-4D97-AF65-F5344CB8AC3E}">
        <p14:creationId xmlns:p14="http://schemas.microsoft.com/office/powerpoint/2010/main" val="183254799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7557"/>
            <a:ext cx="8229600" cy="1780582"/>
          </a:xfrm>
        </p:spPr>
        <p:txBody>
          <a:bodyPr>
            <a:noAutofit/>
          </a:bodyPr>
          <a:lstStyle/>
          <a:p>
            <a:r>
              <a:rPr lang="en-US" dirty="0"/>
              <a:t>The Christian’s Life Ought to Overflow With Thanksgiving</a:t>
            </a:r>
          </a:p>
        </p:txBody>
      </p:sp>
      <p:sp>
        <p:nvSpPr>
          <p:cNvPr id="3" name="Content Placeholder 2"/>
          <p:cNvSpPr>
            <a:spLocks noGrp="1"/>
          </p:cNvSpPr>
          <p:nvPr>
            <p:ph idx="1"/>
          </p:nvPr>
        </p:nvSpPr>
        <p:spPr>
          <a:xfrm>
            <a:off x="1981200" y="2265269"/>
            <a:ext cx="8229600" cy="3860895"/>
          </a:xfrm>
        </p:spPr>
        <p:txBody>
          <a:bodyPr>
            <a:normAutofit/>
          </a:bodyPr>
          <a:lstStyle/>
          <a:p>
            <a:pPr marL="0" indent="0" algn="ctr">
              <a:buNone/>
            </a:pPr>
            <a:r>
              <a:rPr lang="is-IS" sz="4400" dirty="0"/>
              <a:t>…</a:t>
            </a:r>
            <a:r>
              <a:rPr lang="en-US" sz="4400" dirty="0"/>
              <a:t>rooted and built up in him, strengthened in the faith as you were taught, and overflowing with thankfulness.</a:t>
            </a:r>
          </a:p>
          <a:p>
            <a:pPr marL="0" indent="0" algn="ctr">
              <a:buNone/>
            </a:pPr>
            <a:r>
              <a:rPr lang="en-US" dirty="0"/>
              <a:t>Colossians 2.7 cf. 3.15</a:t>
            </a:r>
          </a:p>
        </p:txBody>
      </p:sp>
    </p:spTree>
    <p:extLst>
      <p:ext uri="{BB962C8B-B14F-4D97-AF65-F5344CB8AC3E}">
        <p14:creationId xmlns:p14="http://schemas.microsoft.com/office/powerpoint/2010/main" val="147512561"/>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A Thankful Life Is a Prayerful Life.</a:t>
            </a:r>
          </a:p>
        </p:txBody>
      </p:sp>
      <p:sp>
        <p:nvSpPr>
          <p:cNvPr id="6" name="Content Placeholder 5"/>
          <p:cNvSpPr>
            <a:spLocks noGrp="1"/>
          </p:cNvSpPr>
          <p:nvPr>
            <p:ph idx="1"/>
          </p:nvPr>
        </p:nvSpPr>
        <p:spPr/>
        <p:txBody>
          <a:bodyPr>
            <a:normAutofit/>
          </a:bodyPr>
          <a:lstStyle/>
          <a:p>
            <a:pPr marL="0" indent="0" algn="ctr">
              <a:spcBef>
                <a:spcPts val="0"/>
              </a:spcBef>
              <a:buNone/>
            </a:pPr>
            <a:r>
              <a:rPr lang="en-US" sz="4400" dirty="0"/>
              <a:t>Through him then let us continually offer up a sacrifice of praise to God, that is, the fruit of lips that acknowledge his name.</a:t>
            </a:r>
          </a:p>
          <a:p>
            <a:pPr marL="0" indent="0" algn="ctr">
              <a:spcBef>
                <a:spcPts val="0"/>
              </a:spcBef>
              <a:buNone/>
            </a:pPr>
            <a:r>
              <a:rPr lang="en-US" dirty="0"/>
              <a:t>Hebrews 13.15</a:t>
            </a:r>
          </a:p>
        </p:txBody>
      </p:sp>
    </p:spTree>
    <p:extLst>
      <p:ext uri="{BB962C8B-B14F-4D97-AF65-F5344CB8AC3E}">
        <p14:creationId xmlns:p14="http://schemas.microsoft.com/office/powerpoint/2010/main" val="3630095233"/>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0" y="0"/>
            <a:ext cx="5217088" cy="6503762"/>
          </a:xfrm>
        </p:spPr>
        <p:txBody>
          <a:bodyPr>
            <a:noAutofit/>
          </a:bodyPr>
          <a:lstStyle/>
          <a:p>
            <a:pPr marL="0" indent="0" algn="r">
              <a:spcBef>
                <a:spcPts val="0"/>
              </a:spcBef>
              <a:buNone/>
            </a:pPr>
            <a:r>
              <a:rPr lang="en-US" sz="4800" dirty="0">
                <a:solidFill>
                  <a:schemeClr val="tx1"/>
                </a:solidFill>
              </a:rPr>
              <a:t>For the sinner:</a:t>
            </a:r>
          </a:p>
          <a:p>
            <a:pPr marL="0" indent="0" algn="r">
              <a:spcBef>
                <a:spcPts val="0"/>
              </a:spcBef>
              <a:buNone/>
            </a:pPr>
            <a:r>
              <a:rPr lang="en-US" b="0" dirty="0">
                <a:solidFill>
                  <a:schemeClr val="tx1"/>
                </a:solidFill>
              </a:rPr>
              <a:t>Hear the gospel: </a:t>
            </a:r>
            <a:r>
              <a:rPr lang="en-US" dirty="0">
                <a:solidFill>
                  <a:schemeClr val="tx1"/>
                </a:solidFill>
              </a:rPr>
              <a:t>Matt. 17.5</a:t>
            </a:r>
          </a:p>
          <a:p>
            <a:pPr marL="0" indent="0" algn="r">
              <a:spcBef>
                <a:spcPts val="0"/>
              </a:spcBef>
              <a:buNone/>
            </a:pPr>
            <a:r>
              <a:rPr lang="en-US" b="0" dirty="0">
                <a:solidFill>
                  <a:schemeClr val="tx1"/>
                </a:solidFill>
              </a:rPr>
              <a:t>Believe the gospel</a:t>
            </a:r>
            <a:r>
              <a:rPr lang="en-US" dirty="0">
                <a:solidFill>
                  <a:schemeClr val="tx1"/>
                </a:solidFill>
              </a:rPr>
              <a:t>: Acts 16.31</a:t>
            </a:r>
          </a:p>
          <a:p>
            <a:pPr marL="0" indent="0" algn="r">
              <a:spcBef>
                <a:spcPts val="0"/>
              </a:spcBef>
              <a:buNone/>
            </a:pPr>
            <a:r>
              <a:rPr lang="en-US" b="0" dirty="0">
                <a:solidFill>
                  <a:schemeClr val="tx1"/>
                </a:solidFill>
              </a:rPr>
              <a:t>Repent</a:t>
            </a:r>
            <a:r>
              <a:rPr lang="en-US" dirty="0">
                <a:solidFill>
                  <a:schemeClr val="tx1"/>
                </a:solidFill>
              </a:rPr>
              <a:t>: Acts 2.38</a:t>
            </a:r>
          </a:p>
          <a:p>
            <a:pPr marL="0" indent="0" algn="r">
              <a:spcBef>
                <a:spcPts val="0"/>
              </a:spcBef>
              <a:buNone/>
            </a:pPr>
            <a:r>
              <a:rPr lang="en-US" b="0" dirty="0">
                <a:solidFill>
                  <a:schemeClr val="tx1"/>
                </a:solidFill>
              </a:rPr>
              <a:t>Confess faith</a:t>
            </a:r>
            <a:r>
              <a:rPr lang="en-US" dirty="0">
                <a:solidFill>
                  <a:schemeClr val="tx1"/>
                </a:solidFill>
              </a:rPr>
              <a:t>: 1 Tim. 6.12</a:t>
            </a:r>
          </a:p>
          <a:p>
            <a:pPr marL="0" indent="0" algn="r">
              <a:spcBef>
                <a:spcPts val="0"/>
              </a:spcBef>
              <a:buNone/>
            </a:pPr>
            <a:r>
              <a:rPr lang="en-US" b="0" dirty="0">
                <a:solidFill>
                  <a:schemeClr val="tx1"/>
                </a:solidFill>
              </a:rPr>
              <a:t>Be immersed</a:t>
            </a:r>
            <a:r>
              <a:rPr lang="en-US" dirty="0">
                <a:solidFill>
                  <a:schemeClr val="tx1"/>
                </a:solidFill>
              </a:rPr>
              <a:t>: Acts 22.16</a:t>
            </a:r>
          </a:p>
          <a:p>
            <a:pPr marL="0" indent="0" algn="r">
              <a:spcBef>
                <a:spcPts val="0"/>
              </a:spcBef>
              <a:buNone/>
            </a:pPr>
            <a:endParaRPr lang="en-US" dirty="0">
              <a:solidFill>
                <a:schemeClr val="tx1"/>
              </a:solidFill>
            </a:endParaRPr>
          </a:p>
          <a:p>
            <a:pPr marL="0" indent="0" algn="r">
              <a:spcBef>
                <a:spcPts val="0"/>
              </a:spcBef>
              <a:buNone/>
            </a:pPr>
            <a:r>
              <a:rPr lang="en-US" sz="4800" dirty="0">
                <a:solidFill>
                  <a:schemeClr val="tx1"/>
                </a:solidFill>
              </a:rPr>
              <a:t>For the saint:</a:t>
            </a:r>
          </a:p>
          <a:p>
            <a:pPr marL="0" indent="0" algn="r">
              <a:spcBef>
                <a:spcPts val="0"/>
              </a:spcBef>
              <a:buNone/>
            </a:pPr>
            <a:r>
              <a:rPr lang="en-US" b="0" dirty="0">
                <a:solidFill>
                  <a:schemeClr val="tx1"/>
                </a:solidFill>
              </a:rPr>
              <a:t>Remain faithful</a:t>
            </a:r>
            <a:r>
              <a:rPr lang="en-US" dirty="0">
                <a:solidFill>
                  <a:schemeClr val="tx1"/>
                </a:solidFill>
              </a:rPr>
              <a:t>: Rev. 2.10</a:t>
            </a:r>
          </a:p>
          <a:p>
            <a:pPr marL="0" indent="0" algn="r">
              <a:spcBef>
                <a:spcPts val="0"/>
              </a:spcBef>
              <a:buNone/>
            </a:pPr>
            <a:r>
              <a:rPr lang="en-US" b="0" dirty="0">
                <a:solidFill>
                  <a:schemeClr val="tx1"/>
                </a:solidFill>
              </a:rPr>
              <a:t>Be thankful: </a:t>
            </a:r>
            <a:r>
              <a:rPr lang="en-US" dirty="0">
                <a:solidFill>
                  <a:schemeClr val="tx1"/>
                </a:solidFill>
              </a:rPr>
              <a:t>Eph. 5.20</a:t>
            </a:r>
          </a:p>
          <a:p>
            <a:pPr marL="0" indent="0" algn="r">
              <a:spcBef>
                <a:spcPts val="0"/>
              </a:spcBef>
              <a:buNone/>
            </a:pPr>
            <a:r>
              <a:rPr lang="en-US" b="0" dirty="0">
                <a:solidFill>
                  <a:schemeClr val="tx1"/>
                </a:solidFill>
              </a:rPr>
              <a:t>Repent</a:t>
            </a:r>
            <a:r>
              <a:rPr lang="en-US" dirty="0">
                <a:solidFill>
                  <a:schemeClr val="tx1"/>
                </a:solidFill>
              </a:rPr>
              <a:t>: Col. 3.5</a:t>
            </a:r>
          </a:p>
          <a:p>
            <a:pPr marL="0" indent="0" algn="r">
              <a:spcBef>
                <a:spcPts val="0"/>
              </a:spcBef>
              <a:buNone/>
            </a:pPr>
            <a:r>
              <a:rPr lang="en-US" b="0" dirty="0">
                <a:solidFill>
                  <a:schemeClr val="tx1"/>
                </a:solidFill>
              </a:rPr>
              <a:t>Confess faults</a:t>
            </a:r>
            <a:r>
              <a:rPr lang="en-US" dirty="0">
                <a:solidFill>
                  <a:schemeClr val="tx1"/>
                </a:solidFill>
              </a:rPr>
              <a:t>: 1 John 1.9</a:t>
            </a:r>
          </a:p>
        </p:txBody>
      </p:sp>
    </p:spTree>
    <p:extLst>
      <p:ext uri="{BB962C8B-B14F-4D97-AF65-F5344CB8AC3E}">
        <p14:creationId xmlns:p14="http://schemas.microsoft.com/office/powerpoint/2010/main" val="142411503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4613" y="1420430"/>
            <a:ext cx="7542777" cy="4017140"/>
          </a:xfrm>
        </p:spPr>
        <p:txBody>
          <a:bodyPr>
            <a:normAutofit/>
          </a:bodyPr>
          <a:lstStyle/>
          <a:p>
            <a:pPr marL="0" indent="0" algn="ctr">
              <a:spcBef>
                <a:spcPts val="0"/>
              </a:spcBef>
              <a:buNone/>
            </a:pPr>
            <a:r>
              <a:rPr lang="en-US" sz="4000" dirty="0"/>
              <a:t>do not be anxious about anything, but in everything by prayer and supplication with thanksgiving let your requests be made known to God.</a:t>
            </a:r>
          </a:p>
          <a:p>
            <a:pPr marL="0" indent="0" algn="ctr">
              <a:spcBef>
                <a:spcPts val="0"/>
              </a:spcBef>
              <a:buNone/>
            </a:pPr>
            <a:r>
              <a:rPr lang="en-US" dirty="0"/>
              <a:t>Philippians 4.6</a:t>
            </a:r>
          </a:p>
        </p:txBody>
      </p:sp>
    </p:spTree>
    <p:extLst>
      <p:ext uri="{BB962C8B-B14F-4D97-AF65-F5344CB8AC3E}">
        <p14:creationId xmlns:p14="http://schemas.microsoft.com/office/powerpoint/2010/main" val="1997017453"/>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848" y="2004889"/>
            <a:ext cx="6348304" cy="2848225"/>
          </a:xfrm>
        </p:spPr>
        <p:txBody>
          <a:bodyPr>
            <a:normAutofit/>
          </a:bodyPr>
          <a:lstStyle/>
          <a:p>
            <a:pPr marL="0" indent="0" algn="ctr">
              <a:spcBef>
                <a:spcPts val="0"/>
              </a:spcBef>
              <a:buNone/>
            </a:pPr>
            <a:r>
              <a:rPr lang="en-US" sz="4000" dirty="0"/>
              <a:t>Continue steadfastly in prayer, being watchful in it with thanksgiving.</a:t>
            </a:r>
          </a:p>
          <a:p>
            <a:pPr marL="0" indent="0" algn="ctr">
              <a:spcBef>
                <a:spcPts val="0"/>
              </a:spcBef>
              <a:buNone/>
            </a:pPr>
            <a:r>
              <a:rPr lang="en-US" dirty="0"/>
              <a:t>Colossians 4.2</a:t>
            </a:r>
          </a:p>
        </p:txBody>
      </p:sp>
    </p:spTree>
    <p:extLst>
      <p:ext uri="{BB962C8B-B14F-4D97-AF65-F5344CB8AC3E}">
        <p14:creationId xmlns:p14="http://schemas.microsoft.com/office/powerpoint/2010/main" val="1011537266"/>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4477" y="2120347"/>
            <a:ext cx="7783049" cy="2617306"/>
          </a:xfrm>
        </p:spPr>
        <p:txBody>
          <a:bodyPr>
            <a:normAutofit/>
          </a:bodyPr>
          <a:lstStyle/>
          <a:p>
            <a:pPr marL="0" indent="0" algn="ctr">
              <a:spcBef>
                <a:spcPts val="0"/>
              </a:spcBef>
              <a:buNone/>
            </a:pPr>
            <a:r>
              <a:rPr lang="en-US" sz="4000" dirty="0"/>
              <a:t>giving thanks always and for everything to God the Father in the name of our Lord Jesus Christ</a:t>
            </a:r>
          </a:p>
          <a:p>
            <a:pPr marL="0" indent="0" algn="ctr">
              <a:spcBef>
                <a:spcPts val="0"/>
              </a:spcBef>
              <a:buNone/>
            </a:pPr>
            <a:r>
              <a:rPr lang="en-US" dirty="0"/>
              <a:t>Ephesians 5.20</a:t>
            </a:r>
          </a:p>
        </p:txBody>
      </p:sp>
    </p:spTree>
    <p:extLst>
      <p:ext uri="{BB962C8B-B14F-4D97-AF65-F5344CB8AC3E}">
        <p14:creationId xmlns:p14="http://schemas.microsoft.com/office/powerpoint/2010/main" val="363115578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Give Thanks Always</a:t>
            </a:r>
          </a:p>
        </p:txBody>
      </p:sp>
      <p:sp>
        <p:nvSpPr>
          <p:cNvPr id="3" name="Content Placeholder 2"/>
          <p:cNvSpPr>
            <a:spLocks noGrp="1"/>
          </p:cNvSpPr>
          <p:nvPr>
            <p:ph idx="1"/>
          </p:nvPr>
        </p:nvSpPr>
        <p:spPr/>
        <p:txBody>
          <a:bodyPr>
            <a:normAutofit/>
          </a:bodyPr>
          <a:lstStyle/>
          <a:p>
            <a:pPr marL="0" indent="0" algn="ctr">
              <a:buNone/>
            </a:pPr>
            <a:r>
              <a:rPr lang="en-US" dirty="0"/>
              <a:t>Psalm 34.1: “I will bless the Lord at all times; his praise shall continually be in my mouth.”</a:t>
            </a:r>
          </a:p>
          <a:p>
            <a:pPr marL="0" indent="0">
              <a:buNone/>
            </a:pPr>
            <a:endParaRPr lang="en-US" sz="3900" dirty="0"/>
          </a:p>
          <a:p>
            <a:pPr marL="0" indent="0" algn="ctr">
              <a:spcBef>
                <a:spcPts val="0"/>
              </a:spcBef>
              <a:buNone/>
            </a:pPr>
            <a:r>
              <a:rPr lang="en-US" sz="4400" dirty="0"/>
              <a:t>Thanksgiving ought to come before and after God’s blessings: 2 Chron. 20.20-21; Luke 17.11-19</a:t>
            </a:r>
          </a:p>
        </p:txBody>
      </p:sp>
    </p:spTree>
    <p:extLst>
      <p:ext uri="{BB962C8B-B14F-4D97-AF65-F5344CB8AC3E}">
        <p14:creationId xmlns:p14="http://schemas.microsoft.com/office/powerpoint/2010/main" val="1830506867"/>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Give Thanks for Everything</a:t>
            </a:r>
          </a:p>
        </p:txBody>
      </p:sp>
      <p:sp>
        <p:nvSpPr>
          <p:cNvPr id="3" name="Content Placeholder 2"/>
          <p:cNvSpPr>
            <a:spLocks noGrp="1"/>
          </p:cNvSpPr>
          <p:nvPr>
            <p:ph idx="1"/>
          </p:nvPr>
        </p:nvSpPr>
        <p:spPr/>
        <p:txBody>
          <a:bodyPr>
            <a:normAutofit/>
          </a:bodyPr>
          <a:lstStyle/>
          <a:p>
            <a:pPr marL="0" indent="0">
              <a:spcBef>
                <a:spcPts val="0"/>
              </a:spcBef>
              <a:buNone/>
            </a:pPr>
            <a:r>
              <a:rPr lang="en-US" dirty="0"/>
              <a:t>Things physical</a:t>
            </a:r>
          </a:p>
          <a:p>
            <a:pPr marL="0" indent="0">
              <a:spcBef>
                <a:spcPts val="0"/>
              </a:spcBef>
              <a:buNone/>
            </a:pPr>
            <a:r>
              <a:rPr lang="en-US" dirty="0"/>
              <a:t>Things spiritual</a:t>
            </a:r>
          </a:p>
          <a:p>
            <a:pPr marL="0" indent="0">
              <a:spcBef>
                <a:spcPts val="0"/>
              </a:spcBef>
              <a:buNone/>
            </a:pPr>
            <a:r>
              <a:rPr lang="en-US" dirty="0"/>
              <a:t>Things good &amp; bad: 1 Thess. 5.16-18</a:t>
            </a:r>
          </a:p>
          <a:p>
            <a:pPr marL="0" indent="0">
              <a:spcBef>
                <a:spcPts val="0"/>
              </a:spcBef>
              <a:buNone/>
            </a:pPr>
            <a:endParaRPr lang="en-US" dirty="0"/>
          </a:p>
          <a:p>
            <a:pPr marL="0" indent="0">
              <a:spcBef>
                <a:spcPts val="0"/>
              </a:spcBef>
              <a:buNone/>
            </a:pPr>
            <a:r>
              <a:rPr lang="en-US" dirty="0"/>
              <a:t>All things work together for good: Rom. 8.28, 35-39; cf. Acts 16.25; Col. 4.18; Phil. 1.12-14; 2.14</a:t>
            </a:r>
          </a:p>
        </p:txBody>
      </p:sp>
    </p:spTree>
    <p:extLst>
      <p:ext uri="{BB962C8B-B14F-4D97-AF65-F5344CB8AC3E}">
        <p14:creationId xmlns:p14="http://schemas.microsoft.com/office/powerpoint/2010/main" val="171130737"/>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Give Thanks for Everything</a:t>
            </a:r>
          </a:p>
        </p:txBody>
      </p:sp>
      <p:sp>
        <p:nvSpPr>
          <p:cNvPr id="3" name="Content Placeholder 2"/>
          <p:cNvSpPr>
            <a:spLocks noGrp="1"/>
          </p:cNvSpPr>
          <p:nvPr>
            <p:ph idx="1"/>
          </p:nvPr>
        </p:nvSpPr>
        <p:spPr/>
        <p:txBody>
          <a:bodyPr>
            <a:normAutofit/>
          </a:bodyPr>
          <a:lstStyle/>
          <a:p>
            <a:pPr marL="0" indent="0" algn="ctr">
              <a:spcBef>
                <a:spcPts val="0"/>
              </a:spcBef>
              <a:buNone/>
            </a:pPr>
            <a:r>
              <a:rPr lang="en-US" sz="4800" dirty="0"/>
              <a:t>We should ENLARGE upon our blessings rather than EXAGGERATE our troubles!</a:t>
            </a:r>
          </a:p>
        </p:txBody>
      </p:sp>
    </p:spTree>
    <p:extLst>
      <p:ext uri="{BB962C8B-B14F-4D97-AF65-F5344CB8AC3E}">
        <p14:creationId xmlns:p14="http://schemas.microsoft.com/office/powerpoint/2010/main" val="32007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Give Thanks to God the Father</a:t>
            </a:r>
          </a:p>
        </p:txBody>
      </p:sp>
      <p:sp>
        <p:nvSpPr>
          <p:cNvPr id="3" name="Content Placeholder 2"/>
          <p:cNvSpPr>
            <a:spLocks noGrp="1"/>
          </p:cNvSpPr>
          <p:nvPr>
            <p:ph idx="1"/>
          </p:nvPr>
        </p:nvSpPr>
        <p:spPr/>
        <p:txBody>
          <a:bodyPr>
            <a:normAutofit/>
          </a:bodyPr>
          <a:lstStyle/>
          <a:p>
            <a:pPr marL="0" indent="0">
              <a:buNone/>
            </a:pPr>
            <a:r>
              <a:rPr lang="en-US" dirty="0"/>
              <a:t>Because He is the giver of all good gifts</a:t>
            </a:r>
            <a:r>
              <a:rPr lang="is-IS" dirty="0"/>
              <a:t>…</a:t>
            </a:r>
          </a:p>
          <a:p>
            <a:pPr marL="0" indent="0">
              <a:buNone/>
            </a:pPr>
            <a:endParaRPr lang="en-US" dirty="0"/>
          </a:p>
          <a:p>
            <a:pPr marL="0" indent="0">
              <a:buNone/>
            </a:pPr>
            <a:r>
              <a:rPr lang="en-US" dirty="0"/>
              <a:t>“Every good gift and every perfect gift is from above, coming down from the Father</a:t>
            </a:r>
            <a:r>
              <a:rPr lang="is-IS" dirty="0"/>
              <a:t>…” James 1.17</a:t>
            </a:r>
            <a:endParaRPr lang="en-US" dirty="0"/>
          </a:p>
        </p:txBody>
      </p:sp>
    </p:spTree>
    <p:extLst>
      <p:ext uri="{BB962C8B-B14F-4D97-AF65-F5344CB8AC3E}">
        <p14:creationId xmlns:p14="http://schemas.microsoft.com/office/powerpoint/2010/main" val="30114663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Give Thanks to God the Father</a:t>
            </a:r>
          </a:p>
        </p:txBody>
      </p:sp>
      <p:sp>
        <p:nvSpPr>
          <p:cNvPr id="3" name="Content Placeholder 2"/>
          <p:cNvSpPr>
            <a:spLocks noGrp="1"/>
          </p:cNvSpPr>
          <p:nvPr>
            <p:ph idx="1"/>
          </p:nvPr>
        </p:nvSpPr>
        <p:spPr/>
        <p:txBody>
          <a:bodyPr>
            <a:noAutofit/>
          </a:bodyPr>
          <a:lstStyle/>
          <a:p>
            <a:pPr marL="0" indent="0">
              <a:buNone/>
            </a:pPr>
            <a:r>
              <a:rPr lang="en-US" dirty="0"/>
              <a:t>Because He is the source of all blessings</a:t>
            </a:r>
            <a:r>
              <a:rPr lang="is-IS" dirty="0"/>
              <a:t>…</a:t>
            </a:r>
          </a:p>
          <a:p>
            <a:pPr marL="0" indent="0">
              <a:buNone/>
            </a:pPr>
            <a:endParaRPr lang="en-US" dirty="0"/>
          </a:p>
          <a:p>
            <a:pPr marL="0" indent="0">
              <a:buNone/>
            </a:pPr>
            <a:r>
              <a:rPr lang="en-US" dirty="0"/>
              <a:t>The God who made the world and everything in it, being Lord of heaven and earth, does not live in temples made by man, nor is he served by human hands, as though he needed anything, since he himself gives to all mankind life and breath and everything. Acts 17.24-25</a:t>
            </a:r>
          </a:p>
        </p:txBody>
      </p:sp>
    </p:spTree>
    <p:extLst>
      <p:ext uri="{BB962C8B-B14F-4D97-AF65-F5344CB8AC3E}">
        <p14:creationId xmlns:p14="http://schemas.microsoft.com/office/powerpoint/2010/main" val="61327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Widescreen</PresentationFormat>
  <Paragraphs>55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1_Office Theme</vt:lpstr>
      <vt:lpstr>PowerPoint Presentation</vt:lpstr>
      <vt:lpstr>PowerPoint Presentation</vt:lpstr>
      <vt:lpstr>PowerPoint Presentation</vt:lpstr>
      <vt:lpstr>PowerPoint Presentation</vt:lpstr>
      <vt:lpstr>Give Thanks Always</vt:lpstr>
      <vt:lpstr>Give Thanks for Everything</vt:lpstr>
      <vt:lpstr>Give Thanks for Everything</vt:lpstr>
      <vt:lpstr>Give Thanks to God the Father</vt:lpstr>
      <vt:lpstr>Give Thanks to God the Father</vt:lpstr>
      <vt:lpstr>Give Thanks to God the Father</vt:lpstr>
      <vt:lpstr>Give Thanks in the Name of Our Lord Jesus Christ</vt:lpstr>
      <vt:lpstr>PowerPoint Presentation</vt:lpstr>
      <vt:lpstr>Ingratitude Toward God is the Height of Ungodliness</vt:lpstr>
      <vt:lpstr>The Christian’s Life Ought to Overflow With Thanksgiving</vt:lpstr>
      <vt:lpstr>A Thankful Life Is a Prayerful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1</cp:revision>
  <dcterms:created xsi:type="dcterms:W3CDTF">2016-10-29T18:17:36Z</dcterms:created>
  <dcterms:modified xsi:type="dcterms:W3CDTF">2016-10-29T18:17:58Z</dcterms:modified>
</cp:coreProperties>
</file>