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797E2-2DDC-4B42-8CFB-02C06BA6077C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28AA6-745E-472C-BE14-6DE69A12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1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EEA66-A6E8-AC4F-B677-9A92ECFB58D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121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9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4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0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1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3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7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3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0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txkchurch.com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4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txkchurch.com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7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marL="0" indent="0" algn="ctr" defTabSz="457200" rtl="0" eaLnBrk="1" latinLnBrk="0" hangingPunct="1">
        <a:spcBef>
          <a:spcPts val="0"/>
        </a:spcBef>
        <a:buFont typeface="Arial"/>
        <a:buNone/>
        <a:defRPr sz="4400" b="1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 typeface="Arial"/>
        <a:buNone/>
        <a:defRPr sz="3200" b="1" kern="1200">
          <a:solidFill>
            <a:schemeClr val="tx1"/>
          </a:solidFill>
          <a:latin typeface="Corbel"/>
          <a:ea typeface="+mn-ea"/>
          <a:cs typeface="Corbel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800" b="1" kern="1200">
          <a:solidFill>
            <a:schemeClr val="tx1"/>
          </a:solidFill>
          <a:latin typeface="Corbel"/>
          <a:ea typeface="+mn-ea"/>
          <a:cs typeface="Corbel"/>
        </a:defRPr>
      </a:lvl2pPr>
      <a:lvl3pPr marL="914400" indent="0" algn="l" defTabSz="457200" rtl="0" eaLnBrk="1" latinLnBrk="0" hangingPunct="1">
        <a:spcBef>
          <a:spcPts val="0"/>
        </a:spcBef>
        <a:buFont typeface="Arial"/>
        <a:buNone/>
        <a:defRPr sz="2400" b="1" kern="1200">
          <a:solidFill>
            <a:schemeClr val="tx1"/>
          </a:solidFill>
          <a:latin typeface="Corbel"/>
          <a:ea typeface="+mn-ea"/>
          <a:cs typeface="Corbel"/>
        </a:defRPr>
      </a:lvl3pPr>
      <a:lvl4pPr marL="1371600" indent="0" algn="l" defTabSz="457200" rtl="0" eaLnBrk="1" latinLnBrk="0" hangingPunct="1">
        <a:spcBef>
          <a:spcPts val="0"/>
        </a:spcBef>
        <a:buFont typeface="Arial"/>
        <a:buNone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The Work of an Evangelist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52600" y="1600201"/>
            <a:ext cx="8686800" cy="5048081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/>
                <a:cs typeface="Calibri"/>
              </a:rPr>
              <a:t>One is an evangelist because he evangelizes: </a:t>
            </a:r>
            <a:r>
              <a:rPr lang="en-US" sz="2800" dirty="0">
                <a:latin typeface="Calibri"/>
                <a:cs typeface="Calibri"/>
              </a:rPr>
              <a:t>Acts 21.8; Eph. 4.11</a:t>
            </a:r>
          </a:p>
          <a:p>
            <a:endParaRPr lang="en-US" b="1" dirty="0">
              <a:latin typeface="Calibri"/>
              <a:cs typeface="Calibri"/>
            </a:endParaRPr>
          </a:p>
          <a:p>
            <a:r>
              <a:rPr lang="en-US" b="1" dirty="0">
                <a:latin typeface="Calibri"/>
                <a:cs typeface="Calibri"/>
              </a:rPr>
              <a:t>One is a minister (servant) because he serves.</a:t>
            </a:r>
          </a:p>
          <a:p>
            <a:endParaRPr lang="en-US" b="1" dirty="0">
              <a:latin typeface="Calibri"/>
              <a:cs typeface="Calibri"/>
            </a:endParaRPr>
          </a:p>
          <a:p>
            <a:pPr lvl="0"/>
            <a:r>
              <a:rPr lang="en-US" b="1" dirty="0">
                <a:latin typeface="Calibri"/>
                <a:cs typeface="Calibri"/>
              </a:rPr>
              <a:t>One is a preacher because he </a:t>
            </a:r>
            <a:r>
              <a:rPr lang="en-US" dirty="0">
                <a:latin typeface="Calibri"/>
                <a:cs typeface="Calibri"/>
              </a:rPr>
              <a:t>preaches (herald, proclaimer of divine truth).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800" kern="0">
                <a:solidFill>
                  <a:sysClr val="windowText" lastClr="000000"/>
                </a:solidFill>
              </a:rPr>
              <a:t>txkchurch.com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C7FF3-BAE0-B743-B5AA-20F4C92A337A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2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The Work of an Evangelist</a:t>
            </a:r>
            <a:endParaRPr lang="en-US" sz="48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The evangelist does not do the work of the elders, deacons or other members: </a:t>
            </a:r>
            <a:r>
              <a:rPr lang="en-US" sz="2800" dirty="0">
                <a:latin typeface="Corbel" charset="0"/>
                <a:ea typeface="Corbel" charset="0"/>
                <a:cs typeface="Corbel" charset="0"/>
              </a:rPr>
              <a:t>Acts 20.28; Acts 6.1-4; Rom. 12.4-8; Eph. 4.16, etc.</a:t>
            </a:r>
          </a:p>
          <a:p>
            <a:pPr lvl="1"/>
            <a:endParaRPr lang="en-US" b="1" dirty="0">
              <a:latin typeface="Corbel" charset="0"/>
              <a:ea typeface="Corbel" charset="0"/>
              <a:cs typeface="Corbel" charset="0"/>
            </a:endParaRPr>
          </a:p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The evangelist is to do his work: </a:t>
            </a:r>
            <a:r>
              <a:rPr lang="en-US" sz="2800" dirty="0">
                <a:latin typeface="Corbel" charset="0"/>
                <a:ea typeface="Corbel" charset="0"/>
                <a:cs typeface="Corbel" charset="0"/>
              </a:rPr>
              <a:t>2 Tim. 4.5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800" kern="0">
                <a:solidFill>
                  <a:sysClr val="windowText" lastClr="000000"/>
                </a:solidFill>
              </a:rPr>
              <a:t>txkchurch.com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C7FF3-BAE0-B743-B5AA-20F4C92A337A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3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The Work of an Evangelist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An evangelist is not described as:</a:t>
            </a:r>
          </a:p>
          <a:p>
            <a:endParaRPr lang="en-US" b="1" dirty="0">
              <a:latin typeface="Corbel" charset="0"/>
              <a:ea typeface="Corbel" charset="0"/>
              <a:cs typeface="Corbel" charset="0"/>
            </a:endParaRPr>
          </a:p>
          <a:p>
            <a:pPr lvl="1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A one-man pastor / overseer of the church.</a:t>
            </a:r>
          </a:p>
          <a:p>
            <a:pPr lvl="1"/>
            <a:endParaRPr lang="en-US" b="1" dirty="0">
              <a:latin typeface="Corbel" charset="0"/>
              <a:ea typeface="Corbel" charset="0"/>
              <a:cs typeface="Corbel" charset="0"/>
            </a:endParaRPr>
          </a:p>
          <a:p>
            <a:pPr lvl="1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A motivational speaker.</a:t>
            </a:r>
          </a:p>
          <a:p>
            <a:pPr lvl="1"/>
            <a:endParaRPr lang="en-US" b="1" dirty="0">
              <a:latin typeface="Corbel" charset="0"/>
              <a:ea typeface="Corbel" charset="0"/>
              <a:cs typeface="Corbel" charset="0"/>
            </a:endParaRPr>
          </a:p>
          <a:p>
            <a:pPr lvl="1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A coordinator of social events, etc.</a:t>
            </a:r>
          </a:p>
          <a:p>
            <a:pPr lvl="1"/>
            <a:endParaRPr lang="en-US" b="1" dirty="0">
              <a:latin typeface="Corbel" charset="0"/>
              <a:ea typeface="Corbel" charset="0"/>
              <a:cs typeface="Corbel" charset="0"/>
            </a:endParaRPr>
          </a:p>
          <a:p>
            <a:pPr lvl="1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The only one who visits all of the sick, shut-ins and spiritual sick, etc.</a:t>
            </a:r>
          </a:p>
          <a:p>
            <a:pPr lvl="1"/>
            <a:endParaRPr lang="en-US" dirty="0">
              <a:latin typeface="Corbel" charset="0"/>
              <a:ea typeface="Corbel" charset="0"/>
              <a:cs typeface="Corbel" charset="0"/>
            </a:endParaRPr>
          </a:p>
          <a:p>
            <a:pPr lvl="1"/>
            <a:r>
              <a:rPr lang="en-US" dirty="0">
                <a:latin typeface="Corbel" charset="0"/>
                <a:ea typeface="Corbel" charset="0"/>
                <a:cs typeface="Corbel" charset="0"/>
              </a:rPr>
              <a:t>An employee of the church: cf. 1 Cor. 9.13-14, etc.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800" kern="0">
                <a:solidFill>
                  <a:sysClr val="windowText" lastClr="000000"/>
                </a:solidFill>
              </a:rPr>
              <a:t>txkchurch.com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C7FF3-BAE0-B743-B5AA-20F4C92A337A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4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Corbel" charset="0"/>
                <a:ea typeface="Corbel" charset="0"/>
                <a:cs typeface="Corbel" charset="0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5032400"/>
          </a:xfrm>
        </p:spPr>
        <p:txBody>
          <a:bodyPr>
            <a:noAutofit/>
          </a:bodyPr>
          <a:lstStyle/>
          <a:p>
            <a:r>
              <a:rPr lang="en-US" sz="3000" dirty="0">
                <a:latin typeface="Calibri"/>
                <a:cs typeface="Calibri"/>
              </a:rPr>
              <a:t>Study the word: “Do your best to present yourself to God as one approved, a worker who has no need to be ashamed, rightly handling the word of truth.” </a:t>
            </a:r>
            <a:r>
              <a:rPr lang="en-US" sz="2800" dirty="0">
                <a:latin typeface="Calibri"/>
                <a:cs typeface="Calibri"/>
              </a:rPr>
              <a:t>2 Tim. 2.15; 1 Tim. 4.13</a:t>
            </a:r>
          </a:p>
          <a:p>
            <a:endParaRPr lang="en-US" sz="3000" dirty="0">
              <a:latin typeface="Calibri"/>
              <a:cs typeface="Calibri"/>
            </a:endParaRPr>
          </a:p>
          <a:p>
            <a:r>
              <a:rPr lang="en-US" sz="3000" dirty="0">
                <a:latin typeface="Calibri"/>
                <a:cs typeface="Calibri"/>
              </a:rPr>
              <a:t>Preach the word: “I charge you in the presence of God and of Christ Jesus…preach the word; be ready in season and out of season; reprove, rebuke, and exhort, with complete patience and teaching.” </a:t>
            </a:r>
            <a:r>
              <a:rPr lang="en-US" sz="2800" dirty="0">
                <a:latin typeface="Calibri"/>
                <a:cs typeface="Calibri"/>
              </a:rPr>
              <a:t>2 Tim. 4.1-2; Titus 2.1, 15; </a:t>
            </a:r>
            <a:r>
              <a:rPr lang="en-US" sz="2800" dirty="0">
                <a:latin typeface="Corbel" charset="0"/>
                <a:ea typeface="Corbel" charset="0"/>
                <a:cs typeface="Corbel" charset="0"/>
              </a:rPr>
              <a:t>2 Tim. 3.16-17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800" kern="0">
                <a:solidFill>
                  <a:sysClr val="windowText" lastClr="000000"/>
                </a:solidFill>
              </a:rPr>
              <a:t>txkchurch.com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C7FF3-BAE0-B743-B5AA-20F4C92A337A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5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Corbel" charset="0"/>
                <a:ea typeface="Corbel" charset="0"/>
                <a:cs typeface="Corbel" charset="0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Charge/command, teach: </a:t>
            </a:r>
            <a:r>
              <a:rPr lang="en-US" sz="2800" dirty="0">
                <a:latin typeface="Corbel" charset="0"/>
                <a:ea typeface="Corbel" charset="0"/>
                <a:cs typeface="Corbel" charset="0"/>
              </a:rPr>
              <a:t>1 Tim. 4.11; 5.7; 6.2, 17;2 Tim. 2.14, etc.</a:t>
            </a:r>
          </a:p>
          <a:p>
            <a:endParaRPr lang="en-US" dirty="0">
              <a:latin typeface="Corbel" charset="0"/>
              <a:ea typeface="Corbel" charset="0"/>
              <a:cs typeface="Corbel" charset="0"/>
            </a:endParaRPr>
          </a:p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Defend the truth: “charge some that they teach no other doctrine” </a:t>
            </a:r>
            <a:r>
              <a:rPr lang="en-US" sz="2800" dirty="0">
                <a:latin typeface="Corbel" charset="0"/>
                <a:ea typeface="Corbel" charset="0"/>
                <a:cs typeface="Corbel" charset="0"/>
              </a:rPr>
              <a:t>1 Tim. 1.3;</a:t>
            </a:r>
            <a:r>
              <a:rPr lang="en-US" sz="2800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800" dirty="0">
                <a:latin typeface="Corbel" charset="0"/>
                <a:ea typeface="Corbel" charset="0"/>
                <a:cs typeface="Corbel" charset="0"/>
              </a:rPr>
              <a:t>2 Tim. 2.24-25; Titus 1.11, 13; 3.9-11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800" kern="0">
                <a:solidFill>
                  <a:sysClr val="windowText" lastClr="000000"/>
                </a:solidFill>
              </a:rPr>
              <a:t>txkchurch.com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C7FF3-BAE0-B743-B5AA-20F4C92A337A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Corbel" charset="0"/>
                <a:ea typeface="Corbel" charset="0"/>
                <a:cs typeface="Corbel" charset="0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Set an example: “be an example to the believers in word, in conduct, in love, in spirit, in faith, in purity” </a:t>
            </a:r>
            <a:r>
              <a:rPr lang="en-US" sz="2800" dirty="0">
                <a:latin typeface="Corbel" charset="0"/>
                <a:ea typeface="Corbel" charset="0"/>
                <a:cs typeface="Corbel" charset="0"/>
              </a:rPr>
              <a:t>1 Tim. 4.12; 2 Tim. 1.13; cf. Titus 2.7; Rom. 2.17-24; </a:t>
            </a:r>
            <a:r>
              <a:rPr lang="en-US" sz="2800" dirty="0">
                <a:latin typeface="Calibri"/>
                <a:cs typeface="Calibri"/>
              </a:rPr>
              <a:t>1 Tim. 4.16; </a:t>
            </a:r>
            <a:r>
              <a:rPr lang="en-US" sz="2800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1 Cor. 16.10-11</a:t>
            </a:r>
            <a:endParaRPr lang="en-US" sz="2800" dirty="0">
              <a:latin typeface="Corbel" charset="0"/>
              <a:ea typeface="Corbel" charset="0"/>
              <a:cs typeface="Corbel" charset="0"/>
            </a:endParaRPr>
          </a:p>
          <a:p>
            <a:pPr lvl="0"/>
            <a:endParaRPr lang="en-US" dirty="0">
              <a:latin typeface="Corbel" charset="0"/>
              <a:ea typeface="Corbel" charset="0"/>
              <a:cs typeface="Corbel" charset="0"/>
            </a:endParaRPr>
          </a:p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Edify the saints: "gave some to be... evangelists... to equip the saints for the work of ministry, for building up the body of Christ” </a:t>
            </a:r>
            <a:r>
              <a:rPr lang="en-US" sz="2800" dirty="0">
                <a:latin typeface="Corbel" charset="0"/>
                <a:ea typeface="Corbel" charset="0"/>
                <a:cs typeface="Corbel" charset="0"/>
              </a:rPr>
              <a:t>Eph. 4.11-12; cf. Acts 20.32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800" kern="0">
                <a:solidFill>
                  <a:sysClr val="windowText" lastClr="000000"/>
                </a:solidFill>
              </a:rPr>
              <a:t>txkchurch.com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C7FF3-BAE0-B743-B5AA-20F4C92A337A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7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Corbel" charset="0"/>
                <a:ea typeface="Corbel" charset="0"/>
                <a:cs typeface="Corbel" charset="0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Make disciples: "Go therefore and make disciples of all the nations, baptizing them...” </a:t>
            </a:r>
            <a:r>
              <a:rPr lang="en-US" sz="2800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Matt. 28.19</a:t>
            </a:r>
          </a:p>
          <a:p>
            <a:pPr lvl="0"/>
            <a:endParaRPr lang="en-US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  <a:p>
            <a:pPr lvl="0"/>
            <a:r>
              <a:rPr lang="en-US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Teach disciples: “…teaching them to observe all that I have commanded you” </a:t>
            </a:r>
            <a:r>
              <a:rPr lang="en-US" sz="2800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Matt. 28.20; 2 Tim. 2.2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800" kern="0">
                <a:solidFill>
                  <a:sysClr val="windowText" lastClr="000000"/>
                </a:solidFill>
              </a:rPr>
              <a:t>txkchurch.com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C7FF3-BAE0-B743-B5AA-20F4C92A337A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8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493</Words>
  <Application>Microsoft Office PowerPoint</Application>
  <PresentationFormat>Widescreen</PresentationFormat>
  <Paragraphs>53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4_Office Theme</vt:lpstr>
      <vt:lpstr>PowerPoint Presentation</vt:lpstr>
      <vt:lpstr>The Work of an Evangelist</vt:lpstr>
      <vt:lpstr>The Work of an Evangelist</vt:lpstr>
      <vt:lpstr>The Work of an Evangelist</vt:lpstr>
      <vt:lpstr>What Is the Work of an Evangelist?</vt:lpstr>
      <vt:lpstr>What Is the Work of an Evangelist?</vt:lpstr>
      <vt:lpstr>What Is the Work of an Evangelist?</vt:lpstr>
      <vt:lpstr>What Is the Work of an Evangelist?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Franklin Drive Church of Christ</dc:creator>
  <cp:lastModifiedBy>Franklin Drive Church of Christ</cp:lastModifiedBy>
  <cp:revision>1</cp:revision>
  <dcterms:created xsi:type="dcterms:W3CDTF">2016-10-20T16:38:36Z</dcterms:created>
  <dcterms:modified xsi:type="dcterms:W3CDTF">2016-10-20T16:39:47Z</dcterms:modified>
</cp:coreProperties>
</file>